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02/04/58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02/04/58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02/04/58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02/04/58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02/04/58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02/04/58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02/04/58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eng\Documents\111 SyncFoler\PROJECTS\2558\36 PPT Silpchai\pp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916832"/>
            <a:ext cx="7680960" cy="14630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Railway Transportation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39552" y="3645024"/>
            <a:ext cx="7680960" cy="1463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1.  Mass rapid transit in BKK and region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449784" y="5930116"/>
            <a:ext cx="4244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Silpachai</a:t>
            </a:r>
            <a:r>
              <a:rPr lang="en-US" dirty="0"/>
              <a:t> </a:t>
            </a:r>
            <a:r>
              <a:rPr lang="en-US" dirty="0" err="1"/>
              <a:t>Jarukasemrattana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keng\Documents\111 SyncFoler\PROJECTS\2558\36 PPT Silpchai\ppt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6512" y="-243408"/>
            <a:ext cx="9235440" cy="72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Collaboration of railway development Thai-Japan: Lower East-West Corridor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67336" y="953433"/>
            <a:ext cx="448056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000" dirty="0" smtClean="0"/>
              <a:t>BKK-</a:t>
            </a:r>
            <a:r>
              <a:rPr lang="en-US" sz="2000" dirty="0" err="1" smtClean="0"/>
              <a:t>Kanjanaburi</a:t>
            </a:r>
            <a:endParaRPr lang="en-US" sz="2000" dirty="0" smtClean="0"/>
          </a:p>
          <a:p>
            <a:pPr marL="514350" indent="-514350">
              <a:buAutoNum type="arabicParenR"/>
            </a:pPr>
            <a:r>
              <a:rPr lang="en-US" sz="2000" dirty="0" smtClean="0"/>
              <a:t>BKK-</a:t>
            </a:r>
            <a:r>
              <a:rPr lang="en-US" sz="2000" dirty="0" err="1" smtClean="0"/>
              <a:t>Chachengsao</a:t>
            </a:r>
            <a:r>
              <a:rPr lang="en-US" sz="2000" dirty="0" smtClean="0"/>
              <a:t>-</a:t>
            </a:r>
            <a:r>
              <a:rPr lang="en-US" sz="2000" dirty="0" err="1" smtClean="0"/>
              <a:t>Arunyaprates</a:t>
            </a:r>
            <a:endParaRPr lang="en-US" sz="2000" dirty="0" smtClean="0"/>
          </a:p>
          <a:p>
            <a:pPr marL="514350" indent="-514350">
              <a:buAutoNum type="arabicParenR"/>
            </a:pPr>
            <a:r>
              <a:rPr lang="en-US" sz="2000" dirty="0" smtClean="0"/>
              <a:t>BKK-</a:t>
            </a:r>
            <a:r>
              <a:rPr lang="en-US" sz="2000" dirty="0" err="1" smtClean="0"/>
              <a:t>Chachengsao</a:t>
            </a:r>
            <a:r>
              <a:rPr lang="en-US" sz="2000" dirty="0" smtClean="0"/>
              <a:t>-Lam </a:t>
            </a:r>
            <a:r>
              <a:rPr lang="en-US" sz="2000" dirty="0" err="1" smtClean="0"/>
              <a:t>Chabung</a:t>
            </a:r>
            <a:endParaRPr lang="en-US" sz="2000" dirty="0" smtClean="0"/>
          </a:p>
          <a:p>
            <a:pPr marL="514350" indent="-514350">
              <a:buAutoNum type="arabicParenR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285545"/>
            <a:ext cx="356616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Route between </a:t>
            </a:r>
            <a:r>
              <a:rPr lang="en-US" sz="2000" dirty="0" err="1" smtClean="0"/>
              <a:t>Chachensao</a:t>
            </a:r>
            <a:r>
              <a:rPr lang="en-US" sz="2000" dirty="0" smtClean="0"/>
              <a:t>-Lam </a:t>
            </a:r>
            <a:r>
              <a:rPr lang="en-US" sz="2000" dirty="0" err="1" smtClean="0"/>
              <a:t>Chabung</a:t>
            </a:r>
            <a:r>
              <a:rPr lang="en-US" sz="2000" dirty="0" smtClean="0"/>
              <a:t> is a common route which use with China 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655824"/>
              </p:ext>
            </p:extLst>
          </p:nvPr>
        </p:nvGraphicFramePr>
        <p:xfrm>
          <a:off x="4427984" y="2014696"/>
          <a:ext cx="43891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053872"/>
                <a:gridCol w="1463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Route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Distance (km)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Status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BKK-</a:t>
                      </a:r>
                      <a:r>
                        <a:rPr lang="en-US" sz="2400" dirty="0" err="1" smtClean="0"/>
                        <a:t>Kanchanburi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180</a:t>
                      </a:r>
                      <a:endParaRPr lang="en-US" sz="2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400" dirty="0" smtClean="0"/>
                        <a:t>Under feasibility</a:t>
                      </a:r>
                      <a:r>
                        <a:rPr lang="en-US" sz="2400" baseline="0" dirty="0" smtClean="0"/>
                        <a:t> study </a:t>
                      </a:r>
                      <a:r>
                        <a:rPr lang="en-US" sz="2400" baseline="0" smtClean="0"/>
                        <a:t>by SRT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BKK-</a:t>
                      </a:r>
                      <a:r>
                        <a:rPr lang="en-US" sz="2400" dirty="0" err="1" smtClean="0"/>
                        <a:t>Arunyaprates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BKK-</a:t>
                      </a:r>
                      <a:r>
                        <a:rPr lang="en-US" sz="2400" dirty="0" err="1" smtClean="0"/>
                        <a:t>Lamchabang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139</a:t>
                      </a:r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98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eng\Documents\111 SyncFoler\PROJECTS\2558\36 PPT Silpchai\pp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6512" y="-27384"/>
            <a:ext cx="923544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Urban Railway Network : 10 routes (444.3 km)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keng\Documents\111 SyncFoler\PROJECTS\2558\36 PPT Silpchai\pp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6512" y="260648"/>
            <a:ext cx="923544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Railway Project of MRTA</a:t>
            </a:r>
            <a:endParaRPr lang="th-TH" dirty="0" smtClean="0"/>
          </a:p>
          <a:p>
            <a:r>
              <a:rPr lang="en-US" dirty="0" smtClean="0"/>
              <a:t>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6 routes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FF0000"/>
                </a:solidFill>
              </a:rPr>
              <a:t>11 Projects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273752"/>
              </p:ext>
            </p:extLst>
          </p:nvPr>
        </p:nvGraphicFramePr>
        <p:xfrm>
          <a:off x="395536" y="1340768"/>
          <a:ext cx="859536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4990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1)</a:t>
                      </a:r>
                      <a:r>
                        <a:rPr lang="en-US" baseline="0" dirty="0" smtClean="0"/>
                        <a:t>   East Blue Line (</a:t>
                      </a:r>
                      <a:r>
                        <a:rPr lang="en-US" baseline="0" dirty="0" err="1" smtClean="0"/>
                        <a:t>Chaloem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Ratchamongkhon</a:t>
                      </a:r>
                      <a:r>
                        <a:rPr lang="en-US" baseline="0" dirty="0" smtClean="0"/>
                        <a:t> Line)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 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2) North</a:t>
                      </a:r>
                      <a:r>
                        <a:rPr lang="en-US" baseline="0" dirty="0" smtClean="0"/>
                        <a:t> Purple, 3) West Blue, 4) South Green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Bidding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5) North</a:t>
                      </a:r>
                      <a:r>
                        <a:rPr lang="en-US" baseline="0" dirty="0" smtClean="0"/>
                        <a:t> Green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Getting  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6) East</a:t>
                      </a:r>
                      <a:r>
                        <a:rPr lang="en-US" baseline="0" dirty="0" smtClean="0"/>
                        <a:t> Orange, 7) Pink, 8) Yellow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Design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9) West Orange, 10) South Purple,</a:t>
                      </a:r>
                      <a:r>
                        <a:rPr lang="en-US" baseline="0" dirty="0" smtClean="0"/>
                        <a:t> 11) South Blue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9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keng\Documents\111 SyncFoler\PROJECTS\2558\36 PPT Silpchai\ppt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6512" y="44624"/>
            <a:ext cx="923544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     </a:t>
            </a:r>
            <a:r>
              <a:rPr lang="en-US" sz="2400" b="1" dirty="0" smtClean="0">
                <a:solidFill>
                  <a:srgbClr val="FF0000"/>
                </a:solidFill>
              </a:rPr>
              <a:t>Railway Project of SRT</a:t>
            </a:r>
            <a:endParaRPr lang="th-TH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Red line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024" y="1340768"/>
            <a:ext cx="3488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Bangkok MRT Red 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05393" y="2564904"/>
            <a:ext cx="167962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Bangsue-Talingchun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15.26 km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88193" y="3193812"/>
            <a:ext cx="151971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Talingchun</a:t>
            </a:r>
            <a:r>
              <a:rPr lang="en-US" sz="1400" dirty="0" smtClean="0">
                <a:solidFill>
                  <a:srgbClr val="FF0000"/>
                </a:solidFill>
              </a:rPr>
              <a:t> -</a:t>
            </a:r>
            <a:r>
              <a:rPr lang="en-US" sz="1400" dirty="0" err="1" smtClean="0">
                <a:solidFill>
                  <a:srgbClr val="FF0000"/>
                </a:solidFill>
              </a:rPr>
              <a:t>Salaya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14.8 km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4681" y="4365104"/>
            <a:ext cx="147719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Talingchun</a:t>
            </a:r>
            <a:r>
              <a:rPr lang="en-US" sz="1400" dirty="0" smtClean="0">
                <a:solidFill>
                  <a:srgbClr val="FF0000"/>
                </a:solidFill>
              </a:rPr>
              <a:t> -</a:t>
            </a:r>
            <a:r>
              <a:rPr lang="en-US" sz="1400" dirty="0" err="1" smtClean="0">
                <a:solidFill>
                  <a:srgbClr val="FF0000"/>
                </a:solidFill>
              </a:rPr>
              <a:t>Siriraj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5.7 km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4667" y="1681644"/>
            <a:ext cx="163371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Rangsit-Thammasat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8.65 km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2492896"/>
            <a:ext cx="155448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Bangsue-Rangsit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26.3 km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3212976"/>
            <a:ext cx="242925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Bangsue-Phayathai-Makkasan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25.9 km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645" y="5445224"/>
            <a:ext cx="1816523" cy="52322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Hualampong-Mahahai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38 km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keng\Documents\111 SyncFoler\PROJECTS\2558\36 PPT Silpchai\ppt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6512" y="332656"/>
            <a:ext cx="92354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Airport Link : BKK – </a:t>
            </a:r>
            <a:r>
              <a:rPr lang="en-US" dirty="0" err="1" smtClean="0"/>
              <a:t>Suvannabhumi</a:t>
            </a:r>
            <a:r>
              <a:rPr lang="en-US" dirty="0" smtClean="0"/>
              <a:t> airport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207434"/>
              </p:ext>
            </p:extLst>
          </p:nvPr>
        </p:nvGraphicFramePr>
        <p:xfrm>
          <a:off x="4139952" y="1268760"/>
          <a:ext cx="493321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608"/>
                <a:gridCol w="2466608"/>
              </a:tblGrid>
              <a:tr h="3021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Project information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Distance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21.8 km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Budget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31,139 MB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EIA</a:t>
                      </a:r>
                      <a:r>
                        <a:rPr lang="en-US" sz="2000" baseline="0" dirty="0" smtClean="0"/>
                        <a:t> report approved by ONEP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en-US" sz="2000" baseline="0" dirty="0" smtClean="0"/>
                        <a:t>at 31 October 2012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MOT</a:t>
                      </a:r>
                      <a:r>
                        <a:rPr lang="th-TH" sz="2000" dirty="0" smtClean="0"/>
                        <a:t> </a:t>
                      </a:r>
                      <a:r>
                        <a:rPr lang="en-US" sz="2000" dirty="0" smtClean="0"/>
                        <a:t>reported to Cabinet</a:t>
                      </a:r>
                      <a:r>
                        <a:rPr lang="th-TH" sz="2000" dirty="0" smtClean="0"/>
                        <a:t> </a:t>
                      </a:r>
                      <a:r>
                        <a:rPr lang="en-US" sz="2000" dirty="0" smtClean="0"/>
                        <a:t>on 6 February</a:t>
                      </a:r>
                      <a:r>
                        <a:rPr lang="en-US" sz="2000" baseline="0" dirty="0" smtClean="0"/>
                        <a:t> 2015 to send draft expropriate for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en-US" sz="2000" baseline="0" dirty="0" smtClean="0"/>
                        <a:t>approval by Cabinet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49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keng\Documents\111 SyncFoler\PROJECTS\2558\36 PPT Silpchai\ppt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6512" y="-27384"/>
            <a:ext cx="92354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railway network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7984" y="1467624"/>
            <a:ext cx="457200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Railway network has Meter Gauge at 1.00 m for 4,043 km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88024" y="2636912"/>
            <a:ext cx="420624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Single Track		3,685 km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58248" y="3284984"/>
            <a:ext cx="420624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Double Track		251 km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788024" y="3933056"/>
            <a:ext cx="420624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Triple Track		107 km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427984" y="4869160"/>
            <a:ext cx="457200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</a:t>
            </a:r>
            <a:r>
              <a:rPr lang="en-US" sz="2400" dirty="0" smtClean="0"/>
              <a:t>ervice area cover 47 provinces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70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keng\Documents\111 SyncFoler\PROJECTS\2558\36 PPT Silpchai\ppt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6512" y="44624"/>
            <a:ext cx="92354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Overview of railway </a:t>
            </a:r>
            <a:r>
              <a:rPr lang="en-US" smtClean="0"/>
              <a:t>development strategies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954168"/>
              </p:ext>
            </p:extLst>
          </p:nvPr>
        </p:nvGraphicFramePr>
        <p:xfrm>
          <a:off x="4131880" y="836712"/>
          <a:ext cx="4645152" cy="4793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288"/>
                <a:gridCol w="1161288"/>
                <a:gridCol w="1161288"/>
                <a:gridCol w="1161288"/>
              </a:tblGrid>
              <a:tr h="3061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Network</a:t>
                      </a:r>
                      <a:endParaRPr lang="en-US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dirty="0" smtClean="0"/>
                        <a:t>Distance (km)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776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Strategy</a:t>
                      </a:r>
                      <a:r>
                        <a:rPr lang="en-US" sz="1800" baseline="0" dirty="0" smtClean="0"/>
                        <a:t> (8 </a:t>
                      </a:r>
                      <a:r>
                        <a:rPr lang="en-US" sz="1800" baseline="0" dirty="0" err="1" smtClean="0"/>
                        <a:t>yr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/>
                </a:tc>
              </a:tr>
              <a:tr h="306143">
                <a:tc gridSpan="4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Meter gauge (1.0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meter)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61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Single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3,685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1,156</a:t>
                      </a:r>
                      <a:endParaRPr lang="en-US" sz="1800" dirty="0"/>
                    </a:p>
                  </a:txBody>
                  <a:tcPr/>
                </a:tc>
              </a:tr>
              <a:tr h="3061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Double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2,527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2,780</a:t>
                      </a:r>
                      <a:endParaRPr lang="en-US" sz="1800" dirty="0"/>
                    </a:p>
                  </a:txBody>
                  <a:tcPr/>
                </a:tc>
              </a:tr>
              <a:tr h="3061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Triple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107</a:t>
                      </a:r>
                      <a:endParaRPr lang="en-US" sz="1800" dirty="0"/>
                    </a:p>
                  </a:txBody>
                  <a:tcPr/>
                </a:tc>
              </a:tr>
              <a:tr h="3061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4,043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2,527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4,043</a:t>
                      </a:r>
                      <a:endParaRPr lang="en-US" sz="1800" dirty="0"/>
                    </a:p>
                  </a:txBody>
                  <a:tcPr/>
                </a:tc>
              </a:tr>
              <a:tr h="306143">
                <a:tc gridSpan="4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Standard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gauge (1.435 m)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61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Double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1,060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1,060</a:t>
                      </a:r>
                      <a:endParaRPr lang="en-US" sz="1800" dirty="0"/>
                    </a:p>
                  </a:txBody>
                  <a:tcPr/>
                </a:tc>
              </a:tr>
              <a:tr h="12275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of Double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3,589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3,840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16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keng\Documents\111 SyncFoler\PROJECTS\2558\36 PPT Silpchai\ppt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420888"/>
            <a:ext cx="8686800" cy="14630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1.  Collaboration of railway infrastructure development between Thai-China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411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keng\Documents\111 SyncFoler\PROJECTS\2558\36 PPT Silpchai\ppt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6512" y="-99392"/>
            <a:ext cx="92354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and Schedule : Construction Plans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830432"/>
              </p:ext>
            </p:extLst>
          </p:nvPr>
        </p:nvGraphicFramePr>
        <p:xfrm>
          <a:off x="5148065" y="1340768"/>
          <a:ext cx="3816423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7"/>
                <a:gridCol w="2232248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Route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(km)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BKK-</a:t>
                      </a:r>
                      <a:r>
                        <a:rPr lang="en-US" sz="1800" dirty="0" err="1" smtClean="0"/>
                        <a:t>Kangkoy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133.0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Kangkoy-Mabtapud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246.5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Kangkoy-Nakonratchasima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138.5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Nakonratchasima-Nongkhai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255.0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873.0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90675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321</Words>
  <Application>Microsoft Office PowerPoint</Application>
  <PresentationFormat>On-screen Show (4:3)</PresentationFormat>
  <Paragraphs>109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Chalat Tipakornkiat</dc:creator>
  <cp:lastModifiedBy>617 PC2</cp:lastModifiedBy>
  <cp:revision>29</cp:revision>
  <dcterms:created xsi:type="dcterms:W3CDTF">2015-04-01T12:30:51Z</dcterms:created>
  <dcterms:modified xsi:type="dcterms:W3CDTF">2015-04-01T17:52:30Z</dcterms:modified>
</cp:coreProperties>
</file>